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2" r:id="rId9"/>
  </p:sldIdLst>
  <p:sldSz cx="9144000" cy="5143500" type="screen16x9"/>
  <p:notesSz cx="6858000" cy="9144000"/>
  <p:embeddedFontLst>
    <p:embeddedFont>
      <p:font typeface="Montserrat" panose="020B0604020202020204" charset="-52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232">
          <p15:clr>
            <a:srgbClr val="9AA0A6"/>
          </p15:clr>
        </p15:guide>
        <p15:guide id="4" pos="552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15AC"/>
    <a:srgbClr val="FF99CC"/>
    <a:srgbClr val="FF33CC"/>
    <a:srgbClr val="EC74AA"/>
    <a:srgbClr val="780E34"/>
    <a:srgbClr val="E3259B"/>
    <a:srgbClr val="FF82BF"/>
    <a:srgbClr val="F8BAD6"/>
    <a:srgbClr val="F020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-144"/>
      </p:cViewPr>
      <p:guideLst>
        <p:guide orient="horz" pos="1620"/>
        <p:guide pos="2880"/>
        <p:guide pos="232"/>
        <p:guide pos="55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b0e2b10c74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b0e2b10c74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aec8764250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aec8764250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aec8764250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aec8764250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033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aec8764250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aec8764250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0347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d73d62ffd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d73d62ffd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d73d62ffd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d73d62ffd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043643be0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043643be0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d73d62ffd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d73d62ffd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82B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42373" t="47036"/>
          <a:stretch/>
        </p:blipFill>
        <p:spPr>
          <a:xfrm>
            <a:off x="0" y="0"/>
            <a:ext cx="2964000" cy="2724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" name="Google Shape;55;p13"/>
          <p:cNvGrpSpPr/>
          <p:nvPr/>
        </p:nvGrpSpPr>
        <p:grpSpPr>
          <a:xfrm>
            <a:off x="3448006" y="1"/>
            <a:ext cx="5695994" cy="5143499"/>
            <a:chOff x="6069075" y="-1"/>
            <a:chExt cx="3074926" cy="3783933"/>
          </a:xfrm>
        </p:grpSpPr>
        <p:pic>
          <p:nvPicPr>
            <p:cNvPr id="56" name="Google Shape;56;p13"/>
            <p:cNvPicPr preferRelativeResize="0"/>
            <p:nvPr/>
          </p:nvPicPr>
          <p:blipFill rotWithShape="1">
            <a:blip r:embed="rId4">
              <a:alphaModFix/>
            </a:blip>
            <a:srcRect t="55793" r="43368"/>
            <a:stretch/>
          </p:blipFill>
          <p:spPr>
            <a:xfrm>
              <a:off x="6069075" y="0"/>
              <a:ext cx="3074925" cy="2400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3"/>
            <p:cNvPicPr preferRelativeResize="0"/>
            <p:nvPr/>
          </p:nvPicPr>
          <p:blipFill rotWithShape="1">
            <a:blip r:embed="rId3">
              <a:alphaModFix/>
            </a:blip>
            <a:srcRect t="30699" r="63658" b="19519"/>
            <a:stretch/>
          </p:blipFill>
          <p:spPr>
            <a:xfrm>
              <a:off x="6381746" y="-1"/>
              <a:ext cx="2762255" cy="378393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" name="Google Shape;58;p13"/>
          <p:cNvSpPr txBox="1"/>
          <p:nvPr/>
        </p:nvSpPr>
        <p:spPr>
          <a:xfrm>
            <a:off x="266801" y="1438250"/>
            <a:ext cx="84072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000" b="1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OK, Google,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20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Разработка </a:t>
            </a:r>
            <a:r>
              <a:rPr lang="ru" sz="20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сервиса по обезличиванию тестовых баз </a:t>
            </a:r>
            <a:r>
              <a:rPr lang="ru" sz="2000" dirty="0" smtClean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данных</a:t>
            </a:r>
            <a:endParaRPr sz="20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3275" y="119829"/>
            <a:ext cx="1221175" cy="29935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5232367" y="3760692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Лим Егор</a:t>
            </a: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5232367" y="3987096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Аналитик</a:t>
            </a: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 rotWithShape="1">
          <a:blip r:embed="rId6"/>
          <a:srcRect t="18864" r="1019" b="6001"/>
          <a:stretch/>
        </p:blipFill>
        <p:spPr>
          <a:xfrm rot="-246">
            <a:off x="5532517" y="2570950"/>
            <a:ext cx="1033200" cy="10334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 txBox="1"/>
          <p:nvPr/>
        </p:nvSpPr>
        <p:spPr>
          <a:xfrm>
            <a:off x="3653651" y="3760692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90000"/>
              </a:lnSpc>
              <a:buSzPts val="1400"/>
            </a:pPr>
            <a:r>
              <a:rPr lang="ru-RU" sz="900" dirty="0" err="1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Вотинцева</a:t>
            </a:r>
            <a:r>
              <a:rPr lang="ru-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Дарья</a:t>
            </a: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479434" y="3984306"/>
            <a:ext cx="1633500" cy="43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Backend - </a:t>
            </a:r>
            <a:r>
              <a:rPr lang="ru-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разработчик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 rotWithShape="1">
          <a:blip r:embed="rId7"/>
          <a:srcRect l="11506" t="16268" b="15918"/>
          <a:stretch/>
        </p:blipFill>
        <p:spPr>
          <a:xfrm rot="-246">
            <a:off x="3953801" y="2570950"/>
            <a:ext cx="1033200" cy="103359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/>
          <p:nvPr/>
        </p:nvSpPr>
        <p:spPr>
          <a:xfrm>
            <a:off x="2068050" y="3752480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Стародубцев Даниил</a:t>
            </a: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3"/>
          <p:cNvSpPr txBox="1"/>
          <p:nvPr/>
        </p:nvSpPr>
        <p:spPr>
          <a:xfrm>
            <a:off x="2074935" y="3986159"/>
            <a:ext cx="1633500" cy="43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90000"/>
              </a:lnSpc>
              <a:buSzPts val="1100"/>
            </a:pPr>
            <a:r>
              <a:rPr lang="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Frontend-</a:t>
            </a:r>
            <a:r>
              <a:rPr lang="ru-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разработчик</a:t>
            </a:r>
          </a:p>
          <a:p>
            <a:pPr algn="ctr">
              <a:lnSpc>
                <a:spcPct val="90000"/>
              </a:lnSpc>
              <a:buSzPts val="1100"/>
            </a:pP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1" name="Google Shape;71;p13"/>
          <p:cNvPicPr preferRelativeResize="0"/>
          <p:nvPr/>
        </p:nvPicPr>
        <p:blipFill rotWithShape="1">
          <a:blip r:embed="rId8"/>
          <a:srcRect l="5070" t="1728" r="4800" b="20976"/>
          <a:stretch/>
        </p:blipFill>
        <p:spPr>
          <a:xfrm rot="-246">
            <a:off x="2372981" y="2579354"/>
            <a:ext cx="1033200" cy="1033595"/>
          </a:xfrm>
          <a:prstGeom prst="ellipse">
            <a:avLst/>
          </a:prstGeom>
          <a:noFill/>
          <a:ln>
            <a:noFill/>
          </a:ln>
        </p:spPr>
      </p:pic>
      <p:sp>
        <p:nvSpPr>
          <p:cNvPr id="72" name="Google Shape;72;p13"/>
          <p:cNvSpPr txBox="1"/>
          <p:nvPr/>
        </p:nvSpPr>
        <p:spPr>
          <a:xfrm>
            <a:off x="6811083" y="3757863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Аксенова Татьяна</a:t>
            </a: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3"/>
          <p:cNvSpPr txBox="1"/>
          <p:nvPr/>
        </p:nvSpPr>
        <p:spPr>
          <a:xfrm>
            <a:off x="6811083" y="3983798"/>
            <a:ext cx="1633500" cy="558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90000"/>
              </a:lnSpc>
              <a:buSzPts val="1100"/>
            </a:pPr>
            <a:r>
              <a:rPr lang="en-US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UI/UX </a:t>
            </a:r>
            <a:r>
              <a:rPr lang="ru-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дизайнер</a:t>
            </a:r>
          </a:p>
          <a:p>
            <a:pPr algn="ctr">
              <a:lnSpc>
                <a:spcPct val="90000"/>
              </a:lnSpc>
              <a:buSzPts val="1100"/>
            </a:pPr>
            <a:endParaRPr lang="en-US" sz="900" dirty="0" smtClean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ctr">
              <a:lnSpc>
                <a:spcPct val="90000"/>
              </a:lnSpc>
              <a:buSzPts val="1100"/>
            </a:pP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3"/>
          <p:cNvPicPr preferRelativeResize="0"/>
          <p:nvPr/>
        </p:nvPicPr>
        <p:blipFill rotWithShape="1">
          <a:blip r:embed="rId9"/>
          <a:srcRect l="31789" t="30764" r="28202" b="16269"/>
          <a:stretch/>
        </p:blipFill>
        <p:spPr>
          <a:xfrm rot="-246">
            <a:off x="7111233" y="2584867"/>
            <a:ext cx="1033200" cy="1033134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" name="Рисунок 22" descr="Без имени-1.png"/>
          <p:cNvPicPr>
            <a:picLocks noChangeAspect="1"/>
          </p:cNvPicPr>
          <p:nvPr/>
        </p:nvPicPr>
        <p:blipFill>
          <a:blip r:embed="rId10"/>
          <a:srcRect b="30840"/>
          <a:stretch>
            <a:fillRect/>
          </a:stretch>
        </p:blipFill>
        <p:spPr>
          <a:xfrm>
            <a:off x="-703555" y="-904503"/>
            <a:ext cx="6152999" cy="3190503"/>
          </a:xfrm>
          <a:prstGeom prst="rect">
            <a:avLst/>
          </a:prstGeom>
        </p:spPr>
      </p:pic>
      <p:pic>
        <p:nvPicPr>
          <p:cNvPr id="27" name="Рисунок 26" descr="pngegg.png"/>
          <p:cNvPicPr>
            <a:picLocks noChangeAspect="1"/>
          </p:cNvPicPr>
          <p:nvPr/>
        </p:nvPicPr>
        <p:blipFill>
          <a:blip r:embed="rId11"/>
          <a:srcRect l="844" r="49775" b="66286"/>
          <a:stretch>
            <a:fillRect/>
          </a:stretch>
        </p:blipFill>
        <p:spPr>
          <a:xfrm>
            <a:off x="7028388" y="4136465"/>
            <a:ext cx="2107186" cy="1007035"/>
          </a:xfrm>
          <a:prstGeom prst="rect">
            <a:avLst/>
          </a:prstGeom>
        </p:spPr>
      </p:pic>
      <p:sp>
        <p:nvSpPr>
          <p:cNvPr id="22" name="Google Shape;67;p13"/>
          <p:cNvSpPr txBox="1"/>
          <p:nvPr/>
        </p:nvSpPr>
        <p:spPr>
          <a:xfrm>
            <a:off x="3653651" y="3980916"/>
            <a:ext cx="16335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100"/>
            </a:pPr>
            <a:r>
              <a:rPr lang="en-US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Full-stack </a:t>
            </a:r>
            <a:r>
              <a:rPr lang="ru-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разработчик</a:t>
            </a:r>
            <a:endParaRPr lang="en-US" sz="900" dirty="0" smtClean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ctr">
              <a:buSzPts val="1100"/>
            </a:pPr>
            <a:r>
              <a:rPr lang="ru-RU" sz="9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Капитан </a:t>
            </a:r>
            <a:r>
              <a:rPr lang="ru-RU" sz="9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Команды</a:t>
            </a:r>
            <a:endParaRPr lang="ru-RU" sz="9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" name="Google Shape;69;p13"/>
          <p:cNvSpPr txBox="1"/>
          <p:nvPr/>
        </p:nvSpPr>
        <p:spPr>
          <a:xfrm>
            <a:off x="479953" y="3757146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90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Вотинцев  Никита</a:t>
            </a:r>
            <a:endParaRPr sz="9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" name="Рисунок 24" descr="Лицо 3х4.png"/>
          <p:cNvPicPr>
            <a:picLocks noChangeAspect="1"/>
          </p:cNvPicPr>
          <p:nvPr/>
        </p:nvPicPr>
        <p:blipFill rotWithShape="1">
          <a:blip r:embed="rId12"/>
          <a:srcRect l="662" t="11512" r="1500" b="14058"/>
          <a:stretch/>
        </p:blipFill>
        <p:spPr>
          <a:xfrm>
            <a:off x="796360" y="2578380"/>
            <a:ext cx="1026578" cy="103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4"/>
          <p:cNvGrpSpPr/>
          <p:nvPr/>
        </p:nvGrpSpPr>
        <p:grpSpPr>
          <a:xfrm>
            <a:off x="3457482" y="1"/>
            <a:ext cx="5695991" cy="6991560"/>
            <a:chOff x="6069075" y="0"/>
            <a:chExt cx="3074925" cy="5143500"/>
          </a:xfrm>
        </p:grpSpPr>
        <p:pic>
          <p:nvPicPr>
            <p:cNvPr id="80" name="Google Shape;80;p14"/>
            <p:cNvPicPr preferRelativeResize="0"/>
            <p:nvPr/>
          </p:nvPicPr>
          <p:blipFill rotWithShape="1">
            <a:blip r:embed="rId3">
              <a:alphaModFix/>
            </a:blip>
            <a:srcRect t="55793" r="43368"/>
            <a:stretch/>
          </p:blipFill>
          <p:spPr>
            <a:xfrm>
              <a:off x="6069075" y="0"/>
              <a:ext cx="3074925" cy="2400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4"/>
            <p:cNvPicPr preferRelativeResize="0"/>
            <p:nvPr/>
          </p:nvPicPr>
          <p:blipFill rotWithShape="1">
            <a:blip r:embed="rId4">
              <a:alphaModFix/>
            </a:blip>
            <a:srcRect t="30701" r="63658" b="1630"/>
            <a:stretch/>
          </p:blipFill>
          <p:spPr>
            <a:xfrm>
              <a:off x="6381750" y="0"/>
              <a:ext cx="276225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3" name="Google Shape;83;p14"/>
          <p:cNvPicPr preferRelativeResize="0"/>
          <p:nvPr/>
        </p:nvPicPr>
        <p:blipFill rotWithShape="1">
          <a:blip r:embed="rId4">
            <a:alphaModFix/>
          </a:blip>
          <a:srcRect l="42373" t="47036"/>
          <a:stretch/>
        </p:blipFill>
        <p:spPr>
          <a:xfrm>
            <a:off x="0" y="0"/>
            <a:ext cx="2964000" cy="27241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/>
        </p:nvSpPr>
        <p:spPr>
          <a:xfrm>
            <a:off x="541050" y="462600"/>
            <a:ext cx="78963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Визуальное описание </a:t>
            </a:r>
            <a:r>
              <a:rPr lang="ru" sz="2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бизнес-процесса</a:t>
            </a:r>
            <a:endParaRPr sz="2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5" name="Google Shape;8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3275" y="119829"/>
            <a:ext cx="1221175" cy="2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 descr="pngegg (1)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3489" y="4238170"/>
            <a:ext cx="1218911" cy="752929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246" y="1283565"/>
            <a:ext cx="7022919" cy="312082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4"/>
          <p:cNvGrpSpPr/>
          <p:nvPr/>
        </p:nvGrpSpPr>
        <p:grpSpPr>
          <a:xfrm>
            <a:off x="3457482" y="1"/>
            <a:ext cx="5695991" cy="6991560"/>
            <a:chOff x="6069075" y="0"/>
            <a:chExt cx="3074925" cy="5143500"/>
          </a:xfrm>
        </p:grpSpPr>
        <p:pic>
          <p:nvPicPr>
            <p:cNvPr id="80" name="Google Shape;80;p14"/>
            <p:cNvPicPr preferRelativeResize="0"/>
            <p:nvPr/>
          </p:nvPicPr>
          <p:blipFill rotWithShape="1">
            <a:blip r:embed="rId3">
              <a:alphaModFix/>
            </a:blip>
            <a:srcRect t="55793" r="43368"/>
            <a:stretch/>
          </p:blipFill>
          <p:spPr>
            <a:xfrm>
              <a:off x="6069075" y="0"/>
              <a:ext cx="3074925" cy="2400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4"/>
            <p:cNvPicPr preferRelativeResize="0"/>
            <p:nvPr/>
          </p:nvPicPr>
          <p:blipFill rotWithShape="1">
            <a:blip r:embed="rId4">
              <a:alphaModFix/>
            </a:blip>
            <a:srcRect t="30701" r="63658" b="1630"/>
            <a:stretch/>
          </p:blipFill>
          <p:spPr>
            <a:xfrm>
              <a:off x="6381750" y="0"/>
              <a:ext cx="276225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3" name="Google Shape;83;p14"/>
          <p:cNvPicPr preferRelativeResize="0"/>
          <p:nvPr/>
        </p:nvPicPr>
        <p:blipFill rotWithShape="1">
          <a:blip r:embed="rId4">
            <a:alphaModFix/>
          </a:blip>
          <a:srcRect l="42373" t="47036"/>
          <a:stretch/>
        </p:blipFill>
        <p:spPr>
          <a:xfrm>
            <a:off x="0" y="0"/>
            <a:ext cx="2964000" cy="27241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/>
        </p:nvSpPr>
        <p:spPr>
          <a:xfrm>
            <a:off x="541050" y="462600"/>
            <a:ext cx="78963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Визуальное описание </a:t>
            </a:r>
            <a:r>
              <a:rPr lang="ru" sz="2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сервисов</a:t>
            </a:r>
            <a:endParaRPr sz="2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5" name="Google Shape;8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3275" y="119829"/>
            <a:ext cx="1221175" cy="2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 descr="pngegg (1)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3489" y="4238170"/>
            <a:ext cx="1218911" cy="752929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" t="11595" r="182" b="21288"/>
          <a:stretch/>
        </p:blipFill>
        <p:spPr>
          <a:xfrm>
            <a:off x="921026" y="1141586"/>
            <a:ext cx="7138021" cy="34047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814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4"/>
          <p:cNvGrpSpPr/>
          <p:nvPr/>
        </p:nvGrpSpPr>
        <p:grpSpPr>
          <a:xfrm>
            <a:off x="3457482" y="1"/>
            <a:ext cx="5695991" cy="6991560"/>
            <a:chOff x="6069075" y="0"/>
            <a:chExt cx="3074925" cy="5143500"/>
          </a:xfrm>
        </p:grpSpPr>
        <p:pic>
          <p:nvPicPr>
            <p:cNvPr id="80" name="Google Shape;80;p14"/>
            <p:cNvPicPr preferRelativeResize="0"/>
            <p:nvPr/>
          </p:nvPicPr>
          <p:blipFill rotWithShape="1">
            <a:blip r:embed="rId3">
              <a:alphaModFix/>
            </a:blip>
            <a:srcRect t="55793" r="43368"/>
            <a:stretch/>
          </p:blipFill>
          <p:spPr>
            <a:xfrm>
              <a:off x="6069075" y="0"/>
              <a:ext cx="3074925" cy="2400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14"/>
            <p:cNvPicPr preferRelativeResize="0"/>
            <p:nvPr/>
          </p:nvPicPr>
          <p:blipFill rotWithShape="1">
            <a:blip r:embed="rId4">
              <a:alphaModFix/>
            </a:blip>
            <a:srcRect t="30701" r="63658" b="1630"/>
            <a:stretch/>
          </p:blipFill>
          <p:spPr>
            <a:xfrm>
              <a:off x="6381750" y="0"/>
              <a:ext cx="276225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3" name="Google Shape;83;p14"/>
          <p:cNvPicPr preferRelativeResize="0"/>
          <p:nvPr/>
        </p:nvPicPr>
        <p:blipFill rotWithShape="1">
          <a:blip r:embed="rId4">
            <a:alphaModFix/>
          </a:blip>
          <a:srcRect l="42373" t="47036"/>
          <a:stretch/>
        </p:blipFill>
        <p:spPr>
          <a:xfrm>
            <a:off x="0" y="0"/>
            <a:ext cx="2964000" cy="27241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/>
        </p:nvSpPr>
        <p:spPr>
          <a:xfrm>
            <a:off x="541050" y="462600"/>
            <a:ext cx="78963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Визуальное описание </a:t>
            </a:r>
            <a:r>
              <a:rPr lang="ru" sz="22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сущности БД</a:t>
            </a:r>
            <a:endParaRPr sz="2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5" name="Google Shape;8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3275" y="119829"/>
            <a:ext cx="1221175" cy="2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 descr="pngegg (1)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3489" y="4238170"/>
            <a:ext cx="1218911" cy="752929"/>
          </a:xfrm>
          <a:prstGeom prst="rect">
            <a:avLst/>
          </a:prstGeom>
        </p:spPr>
      </p:pic>
      <p:pic>
        <p:nvPicPr>
          <p:cNvPr id="10" name="Рисунок 9" descr="123.jpg"/>
          <p:cNvPicPr>
            <a:picLocks noChangeAspect="1"/>
          </p:cNvPicPr>
          <p:nvPr/>
        </p:nvPicPr>
        <p:blipFill>
          <a:blip r:embed="rId7"/>
          <a:srcRect t="1843" b="6142"/>
          <a:stretch>
            <a:fillRect/>
          </a:stretch>
        </p:blipFill>
        <p:spPr>
          <a:xfrm>
            <a:off x="1013646" y="1201684"/>
            <a:ext cx="6951107" cy="3284587"/>
          </a:xfrm>
          <a:prstGeom prst="round2DiagRect">
            <a:avLst/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212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5"/>
          <p:cNvGrpSpPr/>
          <p:nvPr/>
        </p:nvGrpSpPr>
        <p:grpSpPr>
          <a:xfrm>
            <a:off x="3457482" y="1"/>
            <a:ext cx="5695991" cy="6991560"/>
            <a:chOff x="6069075" y="0"/>
            <a:chExt cx="3074925" cy="5143500"/>
          </a:xfrm>
        </p:grpSpPr>
        <p:pic>
          <p:nvPicPr>
            <p:cNvPr id="91" name="Google Shape;91;p15"/>
            <p:cNvPicPr preferRelativeResize="0"/>
            <p:nvPr/>
          </p:nvPicPr>
          <p:blipFill rotWithShape="1">
            <a:blip r:embed="rId3">
              <a:alphaModFix/>
            </a:blip>
            <a:srcRect t="55793" r="43368"/>
            <a:stretch/>
          </p:blipFill>
          <p:spPr>
            <a:xfrm>
              <a:off x="6069075" y="0"/>
              <a:ext cx="3074925" cy="2400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" name="Google Shape;92;p15"/>
            <p:cNvPicPr preferRelativeResize="0"/>
            <p:nvPr/>
          </p:nvPicPr>
          <p:blipFill rotWithShape="1">
            <a:blip r:embed="rId4">
              <a:alphaModFix/>
            </a:blip>
            <a:srcRect t="30701" r="63658" b="1630"/>
            <a:stretch/>
          </p:blipFill>
          <p:spPr>
            <a:xfrm>
              <a:off x="6381750" y="0"/>
              <a:ext cx="276225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3" name="Google Shape;93;p15"/>
          <p:cNvSpPr/>
          <p:nvPr/>
        </p:nvSpPr>
        <p:spPr>
          <a:xfrm>
            <a:off x="541050" y="1379525"/>
            <a:ext cx="8061900" cy="3404100"/>
          </a:xfrm>
          <a:prstGeom prst="roundRect">
            <a:avLst>
              <a:gd name="adj" fmla="val 322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4">
            <a:alphaModFix/>
          </a:blip>
          <a:srcRect l="42373" t="47036"/>
          <a:stretch/>
        </p:blipFill>
        <p:spPr>
          <a:xfrm>
            <a:off x="0" y="0"/>
            <a:ext cx="2964000" cy="27241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/>
        </p:nvSpPr>
        <p:spPr>
          <a:xfrm>
            <a:off x="541050" y="535300"/>
            <a:ext cx="78396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решения с точки зрения безопасности, ограничения ресурсов</a:t>
            </a:r>
            <a:endParaRPr sz="2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3275" y="119829"/>
            <a:ext cx="1221175" cy="2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 descr="pngegg.png"/>
          <p:cNvPicPr>
            <a:picLocks noChangeAspect="1"/>
          </p:cNvPicPr>
          <p:nvPr/>
        </p:nvPicPr>
        <p:blipFill>
          <a:blip r:embed="rId6"/>
          <a:srcRect l="70022" t="66286"/>
          <a:stretch>
            <a:fillRect/>
          </a:stretch>
        </p:blipFill>
        <p:spPr>
          <a:xfrm>
            <a:off x="7911557" y="4027714"/>
            <a:ext cx="1537248" cy="12101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26312" y="1524235"/>
            <a:ext cx="789137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Обезличивание данных является важным инструментом в банковской сфере. Оно позволяет защитить конфиденциальность клиентов и предотвратить утечку информации, что может привести к финансовым проблемам и ущербу репутации банка.</a:t>
            </a:r>
          </a:p>
          <a:p>
            <a:endParaRPr lang="ru-RU" dirty="0"/>
          </a:p>
          <a:p>
            <a:r>
              <a:rPr lang="ru-RU" dirty="0" smtClean="0"/>
              <a:t>Наш </a:t>
            </a:r>
            <a:r>
              <a:rPr lang="ru-RU" dirty="0"/>
              <a:t>сервис обезличивания данных использует высококачественные алгоритмы, основанные на случайных числах, чтобы обеспечить максимальную степень защиты данных клиентов.</a:t>
            </a:r>
          </a:p>
          <a:p>
            <a:endParaRPr lang="ru-RU" dirty="0"/>
          </a:p>
          <a:p>
            <a:r>
              <a:rPr lang="ru-RU" dirty="0"/>
              <a:t>Только администратор имеет доступ к реальным данным, а обычные пользователи могут работать только с обезличенными данными. Даже если пользователь случайно внесет изменения в данные, это никак не отразится на реальных данных клиентов.</a:t>
            </a:r>
          </a:p>
          <a:p>
            <a:endParaRPr lang="ru-RU" dirty="0"/>
          </a:p>
          <a:p>
            <a:r>
              <a:rPr lang="ru-RU" dirty="0"/>
              <a:t>Наш сервис обезличивания данных обеспечивает безопасность и конфиденциальность данных клиентов, что делает его незаменимым инструментом в банковской сфере.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6"/>
          <p:cNvGrpSpPr/>
          <p:nvPr/>
        </p:nvGrpSpPr>
        <p:grpSpPr>
          <a:xfrm>
            <a:off x="3457482" y="1"/>
            <a:ext cx="5695991" cy="6991560"/>
            <a:chOff x="6069075" y="0"/>
            <a:chExt cx="3074925" cy="5143500"/>
          </a:xfrm>
        </p:grpSpPr>
        <p:pic>
          <p:nvPicPr>
            <p:cNvPr id="102" name="Google Shape;102;p16"/>
            <p:cNvPicPr preferRelativeResize="0"/>
            <p:nvPr/>
          </p:nvPicPr>
          <p:blipFill rotWithShape="1">
            <a:blip r:embed="rId3">
              <a:alphaModFix/>
            </a:blip>
            <a:srcRect t="55793" r="43368"/>
            <a:stretch/>
          </p:blipFill>
          <p:spPr>
            <a:xfrm>
              <a:off x="6069075" y="0"/>
              <a:ext cx="3074925" cy="2400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6"/>
            <p:cNvPicPr preferRelativeResize="0"/>
            <p:nvPr/>
          </p:nvPicPr>
          <p:blipFill rotWithShape="1">
            <a:blip r:embed="rId4">
              <a:alphaModFix/>
            </a:blip>
            <a:srcRect t="30701" r="63658" b="1630"/>
            <a:stretch/>
          </p:blipFill>
          <p:spPr>
            <a:xfrm>
              <a:off x="6381750" y="0"/>
              <a:ext cx="276225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4" name="Google Shape;104;p16"/>
          <p:cNvSpPr/>
          <p:nvPr/>
        </p:nvSpPr>
        <p:spPr>
          <a:xfrm>
            <a:off x="541050" y="1224575"/>
            <a:ext cx="8061900" cy="3558900"/>
          </a:xfrm>
          <a:prstGeom prst="roundRect">
            <a:avLst>
              <a:gd name="adj" fmla="val 322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 rotWithShape="1">
          <a:blip r:embed="rId4">
            <a:alphaModFix/>
          </a:blip>
          <a:srcRect l="42373" t="47036"/>
          <a:stretch/>
        </p:blipFill>
        <p:spPr>
          <a:xfrm>
            <a:off x="0" y="0"/>
            <a:ext cx="2964000" cy="272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541050" y="714100"/>
            <a:ext cx="8061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Схематическое описание физической архитектуры</a:t>
            </a:r>
            <a:endParaRPr sz="2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3275" y="119829"/>
            <a:ext cx="1221175" cy="2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 descr="pngegg.png"/>
          <p:cNvPicPr>
            <a:picLocks noChangeAspect="1"/>
          </p:cNvPicPr>
          <p:nvPr/>
        </p:nvPicPr>
        <p:blipFill>
          <a:blip r:embed="rId6"/>
          <a:srcRect l="25309" t="66286" r="47244"/>
          <a:stretch>
            <a:fillRect/>
          </a:stretch>
        </p:blipFill>
        <p:spPr>
          <a:xfrm>
            <a:off x="7791969" y="4005943"/>
            <a:ext cx="1468598" cy="126274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842591" y="243177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7"/>
          <p:cNvGrpSpPr/>
          <p:nvPr/>
        </p:nvGrpSpPr>
        <p:grpSpPr>
          <a:xfrm>
            <a:off x="3457482" y="1"/>
            <a:ext cx="5695991" cy="6991560"/>
            <a:chOff x="6069075" y="0"/>
            <a:chExt cx="3074925" cy="5143500"/>
          </a:xfrm>
        </p:grpSpPr>
        <p:pic>
          <p:nvPicPr>
            <p:cNvPr id="113" name="Google Shape;113;p17"/>
            <p:cNvPicPr preferRelativeResize="0"/>
            <p:nvPr/>
          </p:nvPicPr>
          <p:blipFill rotWithShape="1">
            <a:blip r:embed="rId3">
              <a:alphaModFix/>
            </a:blip>
            <a:srcRect t="55793" r="43368"/>
            <a:stretch/>
          </p:blipFill>
          <p:spPr>
            <a:xfrm>
              <a:off x="6069075" y="0"/>
              <a:ext cx="3074925" cy="2400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4" name="Google Shape;114;p17"/>
            <p:cNvPicPr preferRelativeResize="0"/>
            <p:nvPr/>
          </p:nvPicPr>
          <p:blipFill rotWithShape="1">
            <a:blip r:embed="rId4">
              <a:alphaModFix/>
            </a:blip>
            <a:srcRect t="30701" r="63658" b="1630"/>
            <a:stretch/>
          </p:blipFill>
          <p:spPr>
            <a:xfrm>
              <a:off x="6381750" y="0"/>
              <a:ext cx="276225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6" name="Google Shape;116;p17"/>
          <p:cNvPicPr preferRelativeResize="0"/>
          <p:nvPr/>
        </p:nvPicPr>
        <p:blipFill rotWithShape="1">
          <a:blip r:embed="rId4">
            <a:alphaModFix/>
          </a:blip>
          <a:srcRect l="42373" t="47036"/>
          <a:stretch/>
        </p:blipFill>
        <p:spPr>
          <a:xfrm>
            <a:off x="0" y="0"/>
            <a:ext cx="2964000" cy="272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/>
          <p:nvPr/>
        </p:nvSpPr>
        <p:spPr>
          <a:xfrm>
            <a:off x="421804" y="679679"/>
            <a:ext cx="8278427" cy="4088941"/>
          </a:xfrm>
          <a:prstGeom prst="roundRect">
            <a:avLst>
              <a:gd name="adj" fmla="val 3224"/>
            </a:avLst>
          </a:prstGeom>
          <a:solidFill>
            <a:schemeClr val="bg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7"/>
          <p:cNvSpPr txBox="1"/>
          <p:nvPr/>
        </p:nvSpPr>
        <p:spPr>
          <a:xfrm>
            <a:off x="573962" y="145067"/>
            <a:ext cx="4919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Скриншоты сервиса</a:t>
            </a:r>
            <a:endParaRPr sz="2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3275" y="119829"/>
            <a:ext cx="1221175" cy="2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9576" y="787202"/>
            <a:ext cx="6728011" cy="333417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987" y="3163032"/>
            <a:ext cx="2379331" cy="1345177"/>
          </a:xfrm>
          <a:prstGeom prst="rect">
            <a:avLst/>
          </a:prstGeom>
        </p:spPr>
      </p:pic>
      <p:pic>
        <p:nvPicPr>
          <p:cNvPr id="10" name="Рисунок 9" descr="pngegg.png"/>
          <p:cNvPicPr>
            <a:picLocks noChangeAspect="1"/>
          </p:cNvPicPr>
          <p:nvPr/>
        </p:nvPicPr>
        <p:blipFill>
          <a:blip r:embed="rId8"/>
          <a:srcRect l="27840" t="36156" r="50619" b="36156"/>
          <a:stretch>
            <a:fillRect/>
          </a:stretch>
        </p:blipFill>
        <p:spPr>
          <a:xfrm>
            <a:off x="7844971" y="4003537"/>
            <a:ext cx="1062183" cy="95568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79631" y="4027120"/>
            <a:ext cx="3911725" cy="6301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9"/>
          <p:cNvGrpSpPr/>
          <p:nvPr/>
        </p:nvGrpSpPr>
        <p:grpSpPr>
          <a:xfrm>
            <a:off x="3457482" y="1"/>
            <a:ext cx="5695991" cy="6991560"/>
            <a:chOff x="6069075" y="0"/>
            <a:chExt cx="3074925" cy="5143500"/>
          </a:xfrm>
        </p:grpSpPr>
        <p:pic>
          <p:nvPicPr>
            <p:cNvPr id="135" name="Google Shape;135;p19"/>
            <p:cNvPicPr preferRelativeResize="0"/>
            <p:nvPr/>
          </p:nvPicPr>
          <p:blipFill rotWithShape="1">
            <a:blip r:embed="rId3">
              <a:alphaModFix/>
            </a:blip>
            <a:srcRect t="55793" r="43368"/>
            <a:stretch/>
          </p:blipFill>
          <p:spPr>
            <a:xfrm>
              <a:off x="6069075" y="0"/>
              <a:ext cx="3074925" cy="2400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9"/>
            <p:cNvPicPr preferRelativeResize="0"/>
            <p:nvPr/>
          </p:nvPicPr>
          <p:blipFill rotWithShape="1">
            <a:blip r:embed="rId4">
              <a:alphaModFix/>
            </a:blip>
            <a:srcRect t="30701" r="63658" b="1630"/>
            <a:stretch/>
          </p:blipFill>
          <p:spPr>
            <a:xfrm>
              <a:off x="6381750" y="0"/>
              <a:ext cx="276225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7" name="Google Shape;137;p19"/>
          <p:cNvSpPr/>
          <p:nvPr/>
        </p:nvSpPr>
        <p:spPr>
          <a:xfrm>
            <a:off x="541050" y="1224575"/>
            <a:ext cx="8061900" cy="3558900"/>
          </a:xfrm>
          <a:prstGeom prst="roundRect">
            <a:avLst>
              <a:gd name="adj" fmla="val 322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8" name="Google Shape;138;p19"/>
          <p:cNvPicPr preferRelativeResize="0"/>
          <p:nvPr/>
        </p:nvPicPr>
        <p:blipFill rotWithShape="1">
          <a:blip r:embed="rId4">
            <a:alphaModFix/>
          </a:blip>
          <a:srcRect l="42373" t="47036"/>
          <a:stretch/>
        </p:blipFill>
        <p:spPr>
          <a:xfrm>
            <a:off x="0" y="0"/>
            <a:ext cx="2964000" cy="272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541050" y="714100"/>
            <a:ext cx="3307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Ссылка на Readme</a:t>
            </a:r>
            <a:endParaRPr sz="22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3275" y="119829"/>
            <a:ext cx="1221175" cy="2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 descr="pngegg.png"/>
          <p:cNvPicPr>
            <a:picLocks noChangeAspect="1"/>
          </p:cNvPicPr>
          <p:nvPr/>
        </p:nvPicPr>
        <p:blipFill>
          <a:blip r:embed="rId6"/>
          <a:srcRect l="50619" t="32540" r="29527" b="36156"/>
          <a:stretch>
            <a:fillRect/>
          </a:stretch>
        </p:blipFill>
        <p:spPr>
          <a:xfrm>
            <a:off x="7932057" y="3863102"/>
            <a:ext cx="1025993" cy="113240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48850" y="745023"/>
            <a:ext cx="28007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https://github.com/MedyzaD/Test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172</Words>
  <Application>Microsoft Office PowerPoint</Application>
  <PresentationFormat>Экран (16:9)</PresentationFormat>
  <Paragraphs>28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Montserrat</vt:lpstr>
      <vt:lpstr>Arial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Yuliya</dc:creator>
  <cp:lastModifiedBy>Dasha</cp:lastModifiedBy>
  <cp:revision>32</cp:revision>
  <dcterms:modified xsi:type="dcterms:W3CDTF">2023-03-02T10:29:55Z</dcterms:modified>
</cp:coreProperties>
</file>